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3266" r:id="rId5"/>
    <p:sldId id="3355" r:id="rId6"/>
    <p:sldId id="3357" r:id="rId7"/>
    <p:sldId id="3356" r:id="rId8"/>
    <p:sldId id="3358" r:id="rId9"/>
    <p:sldId id="3359" r:id="rId10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B Presentation" id="{18E1CB24-C476-444A-857F-4A53BB235999}">
          <p14:sldIdLst>
            <p14:sldId id="3266"/>
            <p14:sldId id="3355"/>
            <p14:sldId id="3357"/>
            <p14:sldId id="3356"/>
            <p14:sldId id="3358"/>
            <p14:sldId id="3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61" userDrawn="1">
          <p15:clr>
            <a:srgbClr val="A4A3A4"/>
          </p15:clr>
        </p15:guide>
        <p15:guide id="3" orient="horz" pos="8129" userDrawn="1">
          <p15:clr>
            <a:srgbClr val="A4A3A4"/>
          </p15:clr>
        </p15:guide>
        <p15:guide id="4" pos="1197" userDrawn="1">
          <p15:clr>
            <a:srgbClr val="A4A3A4"/>
          </p15:clr>
        </p15:guide>
        <p15:guide id="5" orient="horz" pos="73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96B"/>
    <a:srgbClr val="FBECD3"/>
    <a:srgbClr val="F1ECE6"/>
    <a:srgbClr val="F1EDE6"/>
    <a:srgbClr val="F2EDE6"/>
    <a:srgbClr val="E7EDF6"/>
    <a:srgbClr val="FCF9F3"/>
    <a:srgbClr val="FBF8F3"/>
    <a:srgbClr val="FCE9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5"/>
    <p:restoredTop sz="95628"/>
  </p:normalViewPr>
  <p:slideViewPr>
    <p:cSldViewPr snapToGrid="0">
      <p:cViewPr>
        <p:scale>
          <a:sx n="80" d="100"/>
          <a:sy n="80" d="100"/>
        </p:scale>
        <p:origin x="808" y="-160"/>
      </p:cViewPr>
      <p:guideLst>
        <p:guide orient="horz" pos="3061"/>
        <p:guide orient="horz" pos="8129"/>
        <p:guide pos="1197"/>
        <p:guide orient="horz" pos="73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YPA by Rush Direction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Left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R. Mostert</c:v>
                </c:pt>
                <c:pt idx="1">
                  <c:v>D. Henry</c:v>
                </c:pt>
                <c:pt idx="2">
                  <c:v>D. Williams</c:v>
                </c:pt>
                <c:pt idx="3">
                  <c:v>A. Jones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2-A548-8EC0-515D6E197A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Right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R. Mostert</c:v>
                </c:pt>
                <c:pt idx="1">
                  <c:v>D. Henry</c:v>
                </c:pt>
                <c:pt idx="2">
                  <c:v>D. Williams</c:v>
                </c:pt>
                <c:pt idx="3">
                  <c:v>A. Jones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2-A548-8EC0-515D6E197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6417295"/>
        <c:axId val="254926927"/>
      </c:barChart>
      <c:catAx>
        <c:axId val="226417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926927"/>
        <c:crosses val="autoZero"/>
        <c:auto val="1"/>
        <c:lblAlgn val="ctr"/>
        <c:lblOffset val="100"/>
        <c:noMultiLvlLbl val="0"/>
      </c:catAx>
      <c:valAx>
        <c:axId val="254926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417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87DC5-9164-0549-8373-ED417A287E6B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28159-1B8D-AA4E-B029-EAC82009E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fchronicle.com/49ers/article/49ers-Raheem-Mostert-ready-to-run-with-latest-14437685.php#photo-18256078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bs.twimg.com/profile_images/1101207396305690624/69Dqj8zM_400x400.pn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-football-reference.com/years/2019/rushing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ombresee/next-gen-ed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extgenstats.nfl.com/charts/list/all/team/season/week/derrick-henry/HEN602843/2019/conference/carr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https://www.sfchronicle.com/49ers/article/49ers-Raheem-Mostert-ready-to-run-with-latest-14437685.php#photo-18256078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40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https://pbs.twimg.com/profile_images/1101207396305690624/69Dqj8zM_400x400.png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5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https://www.pro-football-reference.com/years/2019/rushing.htm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8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2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1,2) Complete Dummy Data</a:t>
            </a:r>
          </a:p>
          <a:p>
            <a:r>
              <a:rPr lang="en-US" dirty="0"/>
              <a:t>3) </a:t>
            </a:r>
            <a:r>
              <a:rPr lang="en-US" dirty="0">
                <a:hlinkClick r:id="rId3"/>
              </a:rPr>
              <a:t>https://www.kaggle.com/tombresee/next-gen-eda</a:t>
            </a:r>
            <a:endParaRPr lang="en-US" dirty="0"/>
          </a:p>
          <a:p>
            <a:r>
              <a:rPr lang="en-US" dirty="0"/>
              <a:t>4,5) </a:t>
            </a:r>
            <a:r>
              <a:rPr lang="en-US" dirty="0">
                <a:hlinkClick r:id="rId4"/>
              </a:rPr>
              <a:t>https://nextgenstats.nfl.com/charts/list/all/team/season/week/derrick-henry/HEN602843/2019/conference/carry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28159-1B8D-AA4E-B029-EAC82009EB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7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862C563E-1C76-004E-9470-67C8287E2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8941" y="2200713"/>
            <a:ext cx="21611907" cy="1371600"/>
          </a:xfrm>
        </p:spPr>
        <p:txBody>
          <a:bodyPr lIns="109728">
            <a:normAutofit/>
          </a:bodyPr>
          <a:lstStyle>
            <a:lvl1pPr marL="0" indent="0">
              <a:buFontTx/>
              <a:buNone/>
              <a:defRPr sz="44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06017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13 Image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2C1A7CD-F849-0844-BD28-38AC3DDF3A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1966575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352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9.6 Image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092DEDE-4211-354D-90F0-DF7243317E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8840788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42262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ircle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605FF5-BAD4-C64B-985B-205C7CF950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3800" y="1499236"/>
            <a:ext cx="9140953" cy="10607484"/>
          </a:xfrm>
          <a:custGeom>
            <a:avLst/>
            <a:gdLst>
              <a:gd name="connsiteX0" fmla="*/ 3837210 w 9140953"/>
              <a:gd name="connsiteY0" fmla="*/ 0 h 10607484"/>
              <a:gd name="connsiteX1" fmla="*/ 9140953 w 9140953"/>
              <a:gd name="connsiteY1" fmla="*/ 5303742 h 10607484"/>
              <a:gd name="connsiteX2" fmla="*/ 3837210 w 9140953"/>
              <a:gd name="connsiteY2" fmla="*/ 10607484 h 10607484"/>
              <a:gd name="connsiteX3" fmla="*/ 86898 w 9140953"/>
              <a:gd name="connsiteY3" fmla="*/ 9054054 h 10607484"/>
              <a:gd name="connsiteX4" fmla="*/ 0 w 9140953"/>
              <a:gd name="connsiteY4" fmla="*/ 8962910 h 10607484"/>
              <a:gd name="connsiteX5" fmla="*/ 0 w 9140953"/>
              <a:gd name="connsiteY5" fmla="*/ 1644574 h 10607484"/>
              <a:gd name="connsiteX6" fmla="*/ 86898 w 9140953"/>
              <a:gd name="connsiteY6" fmla="*/ 1553430 h 10607484"/>
              <a:gd name="connsiteX7" fmla="*/ 3837210 w 9140953"/>
              <a:gd name="connsiteY7" fmla="*/ 0 h 1060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0953" h="10607484">
                <a:moveTo>
                  <a:pt x="3837210" y="0"/>
                </a:moveTo>
                <a:cubicBezTo>
                  <a:pt x="6766386" y="0"/>
                  <a:pt x="9140953" y="2374566"/>
                  <a:pt x="9140953" y="5303742"/>
                </a:cubicBezTo>
                <a:cubicBezTo>
                  <a:pt x="9140953" y="8232918"/>
                  <a:pt x="6766386" y="10607484"/>
                  <a:pt x="3837210" y="10607484"/>
                </a:cubicBezTo>
                <a:cubicBezTo>
                  <a:pt x="2372622" y="10607484"/>
                  <a:pt x="1046687" y="10013842"/>
                  <a:pt x="86898" y="9054054"/>
                </a:cubicBezTo>
                <a:lnTo>
                  <a:pt x="0" y="8962910"/>
                </a:lnTo>
                <a:lnTo>
                  <a:pt x="0" y="1644574"/>
                </a:lnTo>
                <a:lnTo>
                  <a:pt x="86898" y="1553430"/>
                </a:lnTo>
                <a:cubicBezTo>
                  <a:pt x="1046687" y="593642"/>
                  <a:pt x="2372622" y="0"/>
                  <a:pt x="383721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10788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irc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B65EF6-189C-2E44-B895-9A4E3C5FD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1755C5A-FB1E-7E4C-B1F0-4A39E8A6EB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8941" y="2200713"/>
            <a:ext cx="21611907" cy="1371600"/>
          </a:xfrm>
        </p:spPr>
        <p:txBody>
          <a:bodyPr lIns="109728">
            <a:normAutofit/>
          </a:bodyPr>
          <a:lstStyle>
            <a:lvl1pPr marL="0" indent="0">
              <a:buFontTx/>
              <a:buNone/>
              <a:defRPr sz="44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1E40070-C3B7-BF4E-9782-F5D9E2B11A4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333068" y="3030614"/>
            <a:ext cx="7274202" cy="8455292"/>
          </a:xfrm>
          <a:custGeom>
            <a:avLst/>
            <a:gdLst>
              <a:gd name="connsiteX0" fmla="*/ 4227646 w 7274202"/>
              <a:gd name="connsiteY0" fmla="*/ 0 h 8455292"/>
              <a:gd name="connsiteX1" fmla="*/ 7217043 w 7274202"/>
              <a:gd name="connsiteY1" fmla="*/ 1238249 h 8455292"/>
              <a:gd name="connsiteX2" fmla="*/ 7274202 w 7274202"/>
              <a:gd name="connsiteY2" fmla="*/ 1301140 h 8455292"/>
              <a:gd name="connsiteX3" fmla="*/ 7274202 w 7274202"/>
              <a:gd name="connsiteY3" fmla="*/ 7154152 h 8455292"/>
              <a:gd name="connsiteX4" fmla="*/ 7217043 w 7274202"/>
              <a:gd name="connsiteY4" fmla="*/ 7217043 h 8455292"/>
              <a:gd name="connsiteX5" fmla="*/ 4227646 w 7274202"/>
              <a:gd name="connsiteY5" fmla="*/ 8455292 h 8455292"/>
              <a:gd name="connsiteX6" fmla="*/ 0 w 7274202"/>
              <a:gd name="connsiteY6" fmla="*/ 4227646 h 8455292"/>
              <a:gd name="connsiteX7" fmla="*/ 4227646 w 7274202"/>
              <a:gd name="connsiteY7" fmla="*/ 0 h 845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4202" h="8455292">
                <a:moveTo>
                  <a:pt x="4227646" y="0"/>
                </a:moveTo>
                <a:cubicBezTo>
                  <a:pt x="5395078" y="0"/>
                  <a:pt x="6451990" y="473196"/>
                  <a:pt x="7217043" y="1238249"/>
                </a:cubicBezTo>
                <a:lnTo>
                  <a:pt x="7274202" y="1301140"/>
                </a:lnTo>
                <a:lnTo>
                  <a:pt x="7274202" y="7154152"/>
                </a:lnTo>
                <a:lnTo>
                  <a:pt x="7217043" y="7217043"/>
                </a:lnTo>
                <a:cubicBezTo>
                  <a:pt x="6451990" y="7982097"/>
                  <a:pt x="5395078" y="8455292"/>
                  <a:pt x="4227646" y="8455292"/>
                </a:cubicBezTo>
                <a:cubicBezTo>
                  <a:pt x="1892782" y="8455292"/>
                  <a:pt x="0" y="6562510"/>
                  <a:pt x="0" y="4227646"/>
                </a:cubicBezTo>
                <a:cubicBezTo>
                  <a:pt x="0" y="1892782"/>
                  <a:pt x="1892782" y="0"/>
                  <a:pt x="4227646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961714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x13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2C0A422-248B-0648-8780-CE7B5F7D1B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40042" y="2286000"/>
            <a:ext cx="12199772" cy="912018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67357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x9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5AEF35D-29CF-2341-84C8-5C5E81F740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73213" y="1024001"/>
            <a:ext cx="8485187" cy="1272857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2188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up 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E50541B-E931-2347-8CA8-B4382B6B44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93088" y="829340"/>
            <a:ext cx="7974012" cy="1203605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F307B90-2CCC-0B4B-8B74-AA385B2900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80465" y="841248"/>
            <a:ext cx="7927975" cy="380365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EA979289-3F52-3843-9E05-2C81886F4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501730" y="4933950"/>
            <a:ext cx="7906710" cy="79314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6125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8">
            <a:extLst>
              <a:ext uri="{FF2B5EF4-FFF2-40B4-BE49-F238E27FC236}">
                <a16:creationId xmlns:a16="http://schemas.microsoft.com/office/drawing/2014/main" id="{C193D7FC-8C11-1E49-AD09-18E4C0EA66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45675" y="4065616"/>
            <a:ext cx="5056611" cy="5056611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7A7C792-369D-FD4D-BD55-BC333F49A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092B0F-4F86-4240-8788-08AF975426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941" y="2200713"/>
            <a:ext cx="21611907" cy="1371600"/>
          </a:xfrm>
        </p:spPr>
        <p:txBody>
          <a:bodyPr lIns="109728">
            <a:normAutofit/>
          </a:bodyPr>
          <a:lstStyle>
            <a:lvl1pPr marL="0" indent="0">
              <a:buFontTx/>
              <a:buNone/>
              <a:defRPr sz="44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accent6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8">
            <a:extLst>
              <a:ext uri="{FF2B5EF4-FFF2-40B4-BE49-F238E27FC236}">
                <a16:creationId xmlns:a16="http://schemas.microsoft.com/office/drawing/2014/main" id="{3D5A4D7F-B3BC-B24C-B2CB-FC64944783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665282" y="4065616"/>
            <a:ext cx="5056611" cy="5056611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610B7D29-2AAF-7040-8858-979110BF09E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976073" y="4065616"/>
            <a:ext cx="5056611" cy="5056611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7789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F9C1A4-6D74-5640-A765-AC446DBBC0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940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 Squa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C410EEE-CD20-E74B-B73A-6D7901CC10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87070" y="818709"/>
            <a:ext cx="3763925" cy="37673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F1AD9C98-DCA8-C84A-B720-3F181FF740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332463" y="818709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568040CF-1E94-6842-9194-713C2B4BDA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477856" y="818709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B9045221-2AA6-E44B-84EE-F3D3E0324D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3250" y="818709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5CD8E3D7-A3EC-7B42-8FFA-3C4BF37734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08335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9077D294-559B-EE48-B80E-3C207D36CE0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353728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0" name="Picture Placeholder 19">
            <a:extLst>
              <a:ext uri="{FF2B5EF4-FFF2-40B4-BE49-F238E27FC236}">
                <a16:creationId xmlns:a16="http://schemas.microsoft.com/office/drawing/2014/main" id="{7CFB663F-34ED-C64A-A8CE-0B95B2C20E0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499121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B9B0DB19-6146-9845-9A6E-3E42B76CB1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644515" y="4926421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2" name="Picture Placeholder 19">
            <a:extLst>
              <a:ext uri="{FF2B5EF4-FFF2-40B4-BE49-F238E27FC236}">
                <a16:creationId xmlns:a16="http://schemas.microsoft.com/office/drawing/2014/main" id="{9D778AF7-79A7-6346-8335-4035E51FB8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8335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3" name="Picture Placeholder 19">
            <a:extLst>
              <a:ext uri="{FF2B5EF4-FFF2-40B4-BE49-F238E27FC236}">
                <a16:creationId xmlns:a16="http://schemas.microsoft.com/office/drawing/2014/main" id="{0A9DA65B-9544-AE45-9166-7D9FC65DE0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53728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FC0E6548-EB08-4142-8A9B-27A5F75362A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499121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  <p:sp>
        <p:nvSpPr>
          <p:cNvPr id="35" name="Picture Placeholder 19">
            <a:extLst>
              <a:ext uri="{FF2B5EF4-FFF2-40B4-BE49-F238E27FC236}">
                <a16:creationId xmlns:a16="http://schemas.microsoft.com/office/drawing/2014/main" id="{685AF2B8-3BFC-8547-8261-EE94C759F9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0644515" y="9055397"/>
            <a:ext cx="3763925" cy="3767328"/>
          </a:xfrm>
        </p:spPr>
        <p:txBody>
          <a:bodyPr anchor="ctr" anchorCtr="0">
            <a:normAutofit/>
          </a:bodyPr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</a:lstStyle>
          <a:p>
            <a:pPr marL="0" marR="0" lvl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1087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08975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 Circl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1814E18F-DEAD-3440-89FF-ED77D4973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82382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8184F7FF-79C2-8E43-A182-46AD7E6BA6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138187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3E1BD2F4-8C87-3B4B-8A7E-5586669982C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493992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B3556D9A-278E-3349-9F00-450772CE1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849796" y="789615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AE4D50C5-8010-B641-B54C-AF2A8B059E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82382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29414DEF-3FA1-6E41-BD50-FDE8681962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138187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49CD13AE-1240-3443-AA7F-31D381E7AB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493992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B3D4F6EC-C061-444C-B04A-2AC7640B365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849796" y="5088713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9" name="Picture Placeholder 18">
            <a:extLst>
              <a:ext uri="{FF2B5EF4-FFF2-40B4-BE49-F238E27FC236}">
                <a16:creationId xmlns:a16="http://schemas.microsoft.com/office/drawing/2014/main" id="{60683886-D1ED-2040-A0F6-A2D3F45B00F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82382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0" name="Picture Placeholder 18">
            <a:extLst>
              <a:ext uri="{FF2B5EF4-FFF2-40B4-BE49-F238E27FC236}">
                <a16:creationId xmlns:a16="http://schemas.microsoft.com/office/drawing/2014/main" id="{BA9ECCE1-D72E-9142-A6C8-8E44D2E481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138187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1" name="Picture Placeholder 18">
            <a:extLst>
              <a:ext uri="{FF2B5EF4-FFF2-40B4-BE49-F238E27FC236}">
                <a16:creationId xmlns:a16="http://schemas.microsoft.com/office/drawing/2014/main" id="{8698A784-4FA1-1E42-88CE-84F83EB027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7493992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2" name="Picture Placeholder 18">
            <a:extLst>
              <a:ext uri="{FF2B5EF4-FFF2-40B4-BE49-F238E27FC236}">
                <a16:creationId xmlns:a16="http://schemas.microsoft.com/office/drawing/2014/main" id="{B71F79FD-2BF6-6447-B86B-3DDB17D64BF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1849796" y="9366546"/>
            <a:ext cx="3465576" cy="346557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39548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3DF5BD-52A3-BD4C-A507-D95C6EAD8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F97EDB-6D64-4449-94E7-4BDB5EDFE7C8}"/>
              </a:ext>
            </a:extLst>
          </p:cNvPr>
          <p:cNvSpPr/>
          <p:nvPr userDrawn="1"/>
        </p:nvSpPr>
        <p:spPr>
          <a:xfrm>
            <a:off x="0" y="0"/>
            <a:ext cx="24387175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460BE-3453-D844-A023-CFBD922C5470}"/>
              </a:ext>
            </a:extLst>
          </p:cNvPr>
          <p:cNvSpPr/>
          <p:nvPr userDrawn="1"/>
        </p:nvSpPr>
        <p:spPr>
          <a:xfrm>
            <a:off x="0" y="12213771"/>
            <a:ext cx="24387175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AA28C4-1A3A-3E46-BA89-B2711A5E9C60}"/>
              </a:ext>
            </a:extLst>
          </p:cNvPr>
          <p:cNvSpPr/>
          <p:nvPr userDrawn="1"/>
        </p:nvSpPr>
        <p:spPr>
          <a:xfrm rot="16200000">
            <a:off x="-6106886" y="6106886"/>
            <a:ext cx="13716003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0D925-D952-014F-9A24-5F8DD6105946}"/>
              </a:ext>
            </a:extLst>
          </p:cNvPr>
          <p:cNvSpPr/>
          <p:nvPr userDrawn="1"/>
        </p:nvSpPr>
        <p:spPr>
          <a:xfrm rot="16200000">
            <a:off x="16778059" y="6106884"/>
            <a:ext cx="13716003" cy="1502229"/>
          </a:xfrm>
          <a:prstGeom prst="rect">
            <a:avLst/>
          </a:prstGeom>
          <a:solidFill>
            <a:srgbClr val="F3C5B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408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5D2565-98A1-FC47-95C2-90450CC4B9CA}"/>
              </a:ext>
            </a:extLst>
          </p:cNvPr>
          <p:cNvSpPr/>
          <p:nvPr userDrawn="1"/>
        </p:nvSpPr>
        <p:spPr>
          <a:xfrm>
            <a:off x="1541417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66A491-1E6A-284D-84ED-F5FA3888DA73}"/>
              </a:ext>
            </a:extLst>
          </p:cNvPr>
          <p:cNvSpPr/>
          <p:nvPr userDrawn="1"/>
        </p:nvSpPr>
        <p:spPr>
          <a:xfrm>
            <a:off x="3370613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E63E6-59D2-B94E-B2C1-9ECD1A39DEA3}"/>
              </a:ext>
            </a:extLst>
          </p:cNvPr>
          <p:cNvSpPr/>
          <p:nvPr userDrawn="1"/>
        </p:nvSpPr>
        <p:spPr>
          <a:xfrm>
            <a:off x="5199809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AD0A4-6EBE-D044-BD8D-9B595DF0734E}"/>
              </a:ext>
            </a:extLst>
          </p:cNvPr>
          <p:cNvSpPr/>
          <p:nvPr userDrawn="1"/>
        </p:nvSpPr>
        <p:spPr>
          <a:xfrm>
            <a:off x="7029005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681471-F9D1-DA43-8FEC-B5400C838C4A}"/>
              </a:ext>
            </a:extLst>
          </p:cNvPr>
          <p:cNvSpPr/>
          <p:nvPr userDrawn="1"/>
        </p:nvSpPr>
        <p:spPr>
          <a:xfrm>
            <a:off x="8858201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5D6611-28DE-954F-AAAE-43AF78B04F68}"/>
              </a:ext>
            </a:extLst>
          </p:cNvPr>
          <p:cNvSpPr/>
          <p:nvPr userDrawn="1"/>
        </p:nvSpPr>
        <p:spPr>
          <a:xfrm>
            <a:off x="10687397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4BE2B-4691-6746-84C7-FBD23C5D9FA7}"/>
              </a:ext>
            </a:extLst>
          </p:cNvPr>
          <p:cNvSpPr/>
          <p:nvPr userDrawn="1"/>
        </p:nvSpPr>
        <p:spPr>
          <a:xfrm>
            <a:off x="12516593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480C11-329C-B241-BA13-E56CB0C66CA3}"/>
              </a:ext>
            </a:extLst>
          </p:cNvPr>
          <p:cNvSpPr/>
          <p:nvPr userDrawn="1"/>
        </p:nvSpPr>
        <p:spPr>
          <a:xfrm>
            <a:off x="14345789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6E7B5-C2B7-754C-9ABE-87F4684E5704}"/>
              </a:ext>
            </a:extLst>
          </p:cNvPr>
          <p:cNvSpPr/>
          <p:nvPr userDrawn="1"/>
        </p:nvSpPr>
        <p:spPr>
          <a:xfrm>
            <a:off x="16174985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716C3F-2DB8-684E-8C4D-3DCA2DAB6749}"/>
              </a:ext>
            </a:extLst>
          </p:cNvPr>
          <p:cNvSpPr/>
          <p:nvPr userDrawn="1"/>
        </p:nvSpPr>
        <p:spPr>
          <a:xfrm>
            <a:off x="18004181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F6D12F-7AE5-3740-86D9-FD30AF5F7465}"/>
              </a:ext>
            </a:extLst>
          </p:cNvPr>
          <p:cNvSpPr/>
          <p:nvPr userDrawn="1"/>
        </p:nvSpPr>
        <p:spPr>
          <a:xfrm>
            <a:off x="19833377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24B82-BFDF-4346-B988-4F1B730B7C10}"/>
              </a:ext>
            </a:extLst>
          </p:cNvPr>
          <p:cNvSpPr/>
          <p:nvPr userDrawn="1"/>
        </p:nvSpPr>
        <p:spPr>
          <a:xfrm>
            <a:off x="21682453" y="-43544"/>
            <a:ext cx="1175657" cy="13759543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B00749-6CA6-134F-B4FA-79C33F8FE159}"/>
              </a:ext>
            </a:extLst>
          </p:cNvPr>
          <p:cNvSpPr/>
          <p:nvPr userDrawn="1"/>
        </p:nvSpPr>
        <p:spPr>
          <a:xfrm>
            <a:off x="0" y="0"/>
            <a:ext cx="24387175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A37395-721D-4649-BEAB-48E4C007A6A6}"/>
              </a:ext>
            </a:extLst>
          </p:cNvPr>
          <p:cNvSpPr/>
          <p:nvPr userDrawn="1"/>
        </p:nvSpPr>
        <p:spPr>
          <a:xfrm>
            <a:off x="0" y="12213771"/>
            <a:ext cx="24387175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BE235C-85C9-004F-9C4A-2E78414DBAF7}"/>
              </a:ext>
            </a:extLst>
          </p:cNvPr>
          <p:cNvSpPr/>
          <p:nvPr userDrawn="1"/>
        </p:nvSpPr>
        <p:spPr>
          <a:xfrm rot="16200000">
            <a:off x="-6106886" y="6106886"/>
            <a:ext cx="13716003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E99DD4-0D19-2E49-86FE-94E8B8C21C89}"/>
              </a:ext>
            </a:extLst>
          </p:cNvPr>
          <p:cNvSpPr/>
          <p:nvPr userDrawn="1"/>
        </p:nvSpPr>
        <p:spPr>
          <a:xfrm rot="16200000">
            <a:off x="16778059" y="6106884"/>
            <a:ext cx="13716003" cy="1502229"/>
          </a:xfrm>
          <a:prstGeom prst="rect">
            <a:avLst/>
          </a:prstGeom>
          <a:solidFill>
            <a:srgbClr val="F3C5B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D279EB-BA0F-9041-94D0-BF08BD4AE5E4}"/>
              </a:ext>
            </a:extLst>
          </p:cNvPr>
          <p:cNvSpPr/>
          <p:nvPr userDrawn="1"/>
        </p:nvSpPr>
        <p:spPr>
          <a:xfrm rot="16200000">
            <a:off x="12003088" y="-10138369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D05B67-616B-F240-9B45-BB18B6602204}"/>
              </a:ext>
            </a:extLst>
          </p:cNvPr>
          <p:cNvSpPr/>
          <p:nvPr userDrawn="1"/>
        </p:nvSpPr>
        <p:spPr>
          <a:xfrm rot="16200000">
            <a:off x="12003088" y="-9376368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E06F81-3F35-3F41-B4A2-1D01E33346AA}"/>
              </a:ext>
            </a:extLst>
          </p:cNvPr>
          <p:cNvSpPr/>
          <p:nvPr userDrawn="1"/>
        </p:nvSpPr>
        <p:spPr>
          <a:xfrm rot="16200000">
            <a:off x="12003088" y="-8614367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BED741-030E-BC48-B99B-144E72A89002}"/>
              </a:ext>
            </a:extLst>
          </p:cNvPr>
          <p:cNvSpPr/>
          <p:nvPr userDrawn="1"/>
        </p:nvSpPr>
        <p:spPr>
          <a:xfrm rot="16200000">
            <a:off x="12003088" y="-7852366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7C9301-7C1A-9F44-9B07-95A19C79BF76}"/>
              </a:ext>
            </a:extLst>
          </p:cNvPr>
          <p:cNvSpPr/>
          <p:nvPr userDrawn="1"/>
        </p:nvSpPr>
        <p:spPr>
          <a:xfrm rot="16200000">
            <a:off x="12003088" y="-7090365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1699D1-1EA5-F44B-A7E5-F4E9C7DD65B2}"/>
              </a:ext>
            </a:extLst>
          </p:cNvPr>
          <p:cNvSpPr/>
          <p:nvPr userDrawn="1"/>
        </p:nvSpPr>
        <p:spPr>
          <a:xfrm rot="16200000">
            <a:off x="12003088" y="-6328364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EA17D1-014D-224E-A7BC-27751461F1A2}"/>
              </a:ext>
            </a:extLst>
          </p:cNvPr>
          <p:cNvSpPr/>
          <p:nvPr userDrawn="1"/>
        </p:nvSpPr>
        <p:spPr>
          <a:xfrm rot="16200000">
            <a:off x="12003088" y="-5566363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473D5E-2DCC-824D-BE54-D1D33EE5B246}"/>
              </a:ext>
            </a:extLst>
          </p:cNvPr>
          <p:cNvSpPr/>
          <p:nvPr userDrawn="1"/>
        </p:nvSpPr>
        <p:spPr>
          <a:xfrm rot="16200000">
            <a:off x="12003088" y="-4804362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3C95BD-B158-F944-AFF1-05B013759F01}"/>
              </a:ext>
            </a:extLst>
          </p:cNvPr>
          <p:cNvSpPr/>
          <p:nvPr userDrawn="1"/>
        </p:nvSpPr>
        <p:spPr>
          <a:xfrm rot="16200000">
            <a:off x="12003088" y="-4042361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48E04B-D203-094E-ADA7-4A37420AA053}"/>
              </a:ext>
            </a:extLst>
          </p:cNvPr>
          <p:cNvSpPr/>
          <p:nvPr userDrawn="1"/>
        </p:nvSpPr>
        <p:spPr>
          <a:xfrm rot="16200000">
            <a:off x="12003088" y="-3280360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C236A3-16B3-0F47-8CE2-C5F06229655C}"/>
              </a:ext>
            </a:extLst>
          </p:cNvPr>
          <p:cNvSpPr/>
          <p:nvPr userDrawn="1"/>
        </p:nvSpPr>
        <p:spPr>
          <a:xfrm rot="16200000">
            <a:off x="12003088" y="-2518359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1FC399-E933-314E-B3AD-0B60BC555476}"/>
              </a:ext>
            </a:extLst>
          </p:cNvPr>
          <p:cNvSpPr/>
          <p:nvPr userDrawn="1"/>
        </p:nvSpPr>
        <p:spPr>
          <a:xfrm rot="16200000">
            <a:off x="12003088" y="-1756358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25E8FD-52E1-2648-ACE0-8531931EF487}"/>
              </a:ext>
            </a:extLst>
          </p:cNvPr>
          <p:cNvSpPr/>
          <p:nvPr userDrawn="1"/>
        </p:nvSpPr>
        <p:spPr>
          <a:xfrm rot="16200000">
            <a:off x="12003088" y="-994357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7BA523-2765-4847-961A-F4465E895091}"/>
              </a:ext>
            </a:extLst>
          </p:cNvPr>
          <p:cNvSpPr/>
          <p:nvPr userDrawn="1"/>
        </p:nvSpPr>
        <p:spPr>
          <a:xfrm rot="16200000">
            <a:off x="12003088" y="-232361"/>
            <a:ext cx="381001" cy="24387176"/>
          </a:xfrm>
          <a:prstGeom prst="rect">
            <a:avLst/>
          </a:prstGeom>
          <a:solidFill>
            <a:schemeClr val="bg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6BEA8D-F16D-334C-A9E0-2FE699DEA53B}"/>
              </a:ext>
            </a:extLst>
          </p:cNvPr>
          <p:cNvCxnSpPr>
            <a:cxnSpLocks/>
          </p:cNvCxnSpPr>
          <p:nvPr userDrawn="1"/>
        </p:nvCxnSpPr>
        <p:spPr>
          <a:xfrm>
            <a:off x="1515291" y="0"/>
            <a:ext cx="0" cy="13716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D29511-596D-DB4A-B4D7-1B6D525AEDFC}"/>
              </a:ext>
            </a:extLst>
          </p:cNvPr>
          <p:cNvCxnSpPr>
            <a:cxnSpLocks/>
          </p:cNvCxnSpPr>
          <p:nvPr userDrawn="1"/>
        </p:nvCxnSpPr>
        <p:spPr>
          <a:xfrm>
            <a:off x="22855928" y="0"/>
            <a:ext cx="0" cy="1371600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C2C59A-9653-F147-976A-152D54865DE4}"/>
              </a:ext>
            </a:extLst>
          </p:cNvPr>
          <p:cNvCxnSpPr>
            <a:cxnSpLocks/>
          </p:cNvCxnSpPr>
          <p:nvPr userDrawn="1"/>
        </p:nvCxnSpPr>
        <p:spPr>
          <a:xfrm>
            <a:off x="0" y="1489166"/>
            <a:ext cx="2438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98A38A-F3F1-0846-A80C-9E14AF576A5E}"/>
              </a:ext>
            </a:extLst>
          </p:cNvPr>
          <p:cNvCxnSpPr>
            <a:cxnSpLocks/>
          </p:cNvCxnSpPr>
          <p:nvPr userDrawn="1"/>
        </p:nvCxnSpPr>
        <p:spPr>
          <a:xfrm>
            <a:off x="0" y="12170229"/>
            <a:ext cx="2438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208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: 3x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026D6-A454-D542-8AE0-17D2BA9CAD7A}"/>
              </a:ext>
            </a:extLst>
          </p:cNvPr>
          <p:cNvCxnSpPr>
            <a:cxnSpLocks/>
          </p:cNvCxnSpPr>
          <p:nvPr userDrawn="1"/>
        </p:nvCxnSpPr>
        <p:spPr>
          <a:xfrm>
            <a:off x="1388941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9C36EE-755A-C348-ADE5-8B17FB667531}"/>
              </a:ext>
            </a:extLst>
          </p:cNvPr>
          <p:cNvCxnSpPr>
            <a:cxnSpLocks/>
          </p:cNvCxnSpPr>
          <p:nvPr userDrawn="1"/>
        </p:nvCxnSpPr>
        <p:spPr>
          <a:xfrm>
            <a:off x="4997610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009C63-85A0-2F4B-BE23-A581B989BFB7}"/>
              </a:ext>
            </a:extLst>
          </p:cNvPr>
          <p:cNvCxnSpPr>
            <a:cxnSpLocks/>
          </p:cNvCxnSpPr>
          <p:nvPr userDrawn="1"/>
        </p:nvCxnSpPr>
        <p:spPr>
          <a:xfrm>
            <a:off x="8606279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E10AFC-F6FD-F44B-9A85-538422EEB00E}"/>
              </a:ext>
            </a:extLst>
          </p:cNvPr>
          <p:cNvCxnSpPr>
            <a:cxnSpLocks/>
          </p:cNvCxnSpPr>
          <p:nvPr userDrawn="1"/>
        </p:nvCxnSpPr>
        <p:spPr>
          <a:xfrm>
            <a:off x="12214948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805AB2-452F-0041-9E4B-C20BAD0DFB40}"/>
              </a:ext>
            </a:extLst>
          </p:cNvPr>
          <p:cNvCxnSpPr>
            <a:cxnSpLocks/>
          </p:cNvCxnSpPr>
          <p:nvPr userDrawn="1"/>
        </p:nvCxnSpPr>
        <p:spPr>
          <a:xfrm>
            <a:off x="23040953" y="3056021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3504C0-101D-A942-9AB4-F8867333C95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1630521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02025E-F506-704C-802F-99F9B826A5E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-1496297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5BB55E-876E-844F-AA0E-B4989293173F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-4623115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A8D16B-CBEA-8F41-9EB4-ACB9BCE4F6F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2194896" y="-7749933"/>
            <a:ext cx="0" cy="21611908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A0870F-151D-9340-B941-6C02714B2FC1}"/>
              </a:ext>
            </a:extLst>
          </p:cNvPr>
          <p:cNvCxnSpPr>
            <a:cxnSpLocks/>
          </p:cNvCxnSpPr>
          <p:nvPr userDrawn="1"/>
        </p:nvCxnSpPr>
        <p:spPr>
          <a:xfrm>
            <a:off x="15823617" y="3056020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6E3D3D-3C55-464D-8F51-BC021F9DD8CA}"/>
              </a:ext>
            </a:extLst>
          </p:cNvPr>
          <p:cNvCxnSpPr>
            <a:cxnSpLocks/>
          </p:cNvCxnSpPr>
          <p:nvPr userDrawn="1"/>
        </p:nvCxnSpPr>
        <p:spPr>
          <a:xfrm>
            <a:off x="19432286" y="3056020"/>
            <a:ext cx="0" cy="938045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51140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: 2x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AC6BD4D-D643-9547-80C4-FD1A03F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8941" y="1279525"/>
            <a:ext cx="21611907" cy="9074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2pPr>
            <a:lvl3pPr marL="18288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3pPr>
            <a:lvl4pPr marL="27432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4pPr>
            <a:lvl5pPr marL="3657600" indent="0">
              <a:buFontTx/>
              <a:buNone/>
              <a:defRPr b="0" i="0">
                <a:solidFill>
                  <a:schemeClr val="bg2"/>
                </a:solidFill>
                <a:latin typeface="LKN Sans Light" panose="0200030304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97D1A-FF92-544D-A9ED-3A94ED32BCBF}"/>
              </a:ext>
            </a:extLst>
          </p:cNvPr>
          <p:cNvGrpSpPr/>
          <p:nvPr userDrawn="1"/>
        </p:nvGrpSpPr>
        <p:grpSpPr>
          <a:xfrm>
            <a:off x="1380087" y="4855324"/>
            <a:ext cx="21660866" cy="3285786"/>
            <a:chOff x="1380087" y="3056020"/>
            <a:chExt cx="21660866" cy="328578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A8D16B-CBEA-8F41-9EB4-ACB9BCE4F6F4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194896" y="-7749933"/>
              <a:ext cx="0" cy="21611908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B8D0BA-0AE6-EC4F-AFA0-818A00EB32BF}"/>
                </a:ext>
              </a:extLst>
            </p:cNvPr>
            <p:cNvGrpSpPr/>
            <p:nvPr userDrawn="1"/>
          </p:nvGrpSpPr>
          <p:grpSpPr>
            <a:xfrm>
              <a:off x="1388941" y="3056020"/>
              <a:ext cx="21652012" cy="3285786"/>
              <a:chOff x="1388941" y="3056018"/>
              <a:chExt cx="21652012" cy="9870457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C8C026D6-A454-D542-8AE0-17D2BA9CAD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8941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E9C36EE-755A-C348-ADE5-8B17FB6675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7610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A009C63-85A0-2F4B-BE23-A581B989BF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606279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3E10AFC-F6FD-F44B-9A85-538422EEB0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214948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0805AB2-452F-0041-9E4B-C20BAD0DFB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3040953" y="3056018"/>
                <a:ext cx="0" cy="9870457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9A0870F-151D-9340-B941-6C02714B2F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5823617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6E3D3D-3C55-464D-8F51-BC021F9DD8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432286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34A42A-A7CB-7440-B964-9A6C2A66357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186041" y="-4623115"/>
              <a:ext cx="0" cy="21611908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04C787-B85D-6745-A536-5E462DFAD4AD}"/>
              </a:ext>
            </a:extLst>
          </p:cNvPr>
          <p:cNvGrpSpPr/>
          <p:nvPr userDrawn="1"/>
        </p:nvGrpSpPr>
        <p:grpSpPr>
          <a:xfrm>
            <a:off x="1351137" y="8016397"/>
            <a:ext cx="21694732" cy="3140787"/>
            <a:chOff x="1351137" y="7190486"/>
            <a:chExt cx="21694732" cy="3140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B3B1009-D1DD-DA46-8D47-5DC38F4C0854}"/>
                </a:ext>
              </a:extLst>
            </p:cNvPr>
            <p:cNvGrpSpPr/>
            <p:nvPr userDrawn="1"/>
          </p:nvGrpSpPr>
          <p:grpSpPr>
            <a:xfrm>
              <a:off x="1393857" y="7190486"/>
              <a:ext cx="21652012" cy="3140787"/>
              <a:chOff x="1388941" y="3056021"/>
              <a:chExt cx="21652012" cy="943488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53D79EA-E3DC-E84A-B530-2C210C8E0A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88941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06EA5B2-C367-E64E-AE93-E062FB7B24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7610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716EE71-1FCE-7F48-8D0E-376C1FFA37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606279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5B994A-951D-084C-9799-9B2B0A1F48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214948" y="3056021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F5840E-A269-E64F-A541-21CB264BFF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3040953" y="3546022"/>
                <a:ext cx="0" cy="894488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3564798-6CE2-3C43-8B17-7BD8385115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5823617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64496BB-979B-7144-A378-53CF9664D5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432286" y="3110449"/>
                <a:ext cx="0" cy="9380454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47C3FD-7A69-6B41-80E0-6A425A60B0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51137" y="10317304"/>
              <a:ext cx="21689816" cy="1396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57229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7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8646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20A6E35E-E240-8F43-87D0-EC13E9B016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7835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807AF3A3-613C-0B46-A73C-D4CAEB12C4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3435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32A99B18-BE81-9A48-AB74-2FA68D48BC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3435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1959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20A6E35E-E240-8F43-87D0-EC13E9B016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7835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5C1CEB3C-3E83-184B-97B3-1B97081126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3393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807AF3A3-613C-0B46-A73C-D4CAEB12C4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3435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32A99B18-BE81-9A48-AB74-2FA68D48BC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3435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0E2B96AF-5B48-C541-ABC9-0F9AE09D3D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12356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4204D678-1313-D140-965F-9A0573943C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212356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006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AB95C5-78FC-6A42-8D34-01DCB809E653}"/>
              </a:ext>
            </a:extLst>
          </p:cNvPr>
          <p:cNvSpPr/>
          <p:nvPr userDrawn="1"/>
        </p:nvSpPr>
        <p:spPr>
          <a:xfrm>
            <a:off x="913199" y="0"/>
            <a:ext cx="22560777" cy="61468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25146B-1FC1-D04B-93CD-25738B47D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566" y="1447800"/>
            <a:ext cx="2182620" cy="55227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C4C94BE-4BC2-DD45-94FD-56EB7662DE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2428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20A6E35E-E240-8F43-87D0-EC13E9B016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78356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5C1CEB3C-3E83-184B-97B3-1B97081126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3393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7" name="Picture Placeholder 18">
            <a:extLst>
              <a:ext uri="{FF2B5EF4-FFF2-40B4-BE49-F238E27FC236}">
                <a16:creationId xmlns:a16="http://schemas.microsoft.com/office/drawing/2014/main" id="{A5960CF8-68A7-1A47-80D4-9C4D054534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493579" y="7125641"/>
            <a:ext cx="3257366" cy="32573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AC2BE33A-F589-4F4D-AD64-82D341F07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69127" y="3209807"/>
            <a:ext cx="19274723" cy="11070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B2F347B6-7545-EC4C-B88E-DA7A06BBDF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3690" y="4431157"/>
            <a:ext cx="19274723" cy="9282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>
                <a:solidFill>
                  <a:schemeClr val="bg2"/>
                </a:solidFill>
                <a:latin typeface="Community Light" panose="02000303040000020003" pitchFamily="2" charset="0"/>
              </a:defRPr>
            </a:lvl1pPr>
            <a:lvl2pPr marL="9144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FBB340B1-D705-3F41-B639-FFF0474B6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3249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7BD425B7-63EC-7F46-9A52-C6CF81CF13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3249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807AF3A3-613C-0B46-A73C-D4CAEB12C4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3435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32A99B18-BE81-9A48-AB74-2FA68D48BC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3435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0E2B96AF-5B48-C541-ABC9-0F9AE09D3D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12356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1" name="Text Placeholder 34">
            <a:extLst>
              <a:ext uri="{FF2B5EF4-FFF2-40B4-BE49-F238E27FC236}">
                <a16:creationId xmlns:a16="http://schemas.microsoft.com/office/drawing/2014/main" id="{4204D678-1313-D140-965F-9A0573943C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212356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EB65A1DF-08ED-D346-BC56-E1B62FE089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042542" y="10830146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600" b="0" i="0">
                <a:solidFill>
                  <a:schemeClr val="accent2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3" name="Text Placeholder 34">
            <a:extLst>
              <a:ext uri="{FF2B5EF4-FFF2-40B4-BE49-F238E27FC236}">
                <a16:creationId xmlns:a16="http://schemas.microsoft.com/office/drawing/2014/main" id="{21413E0E-2BEC-CE49-AB43-1E5800A346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2542" y="11461897"/>
            <a:ext cx="4159441" cy="50416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 b="0" i="0">
                <a:solidFill>
                  <a:schemeClr val="accent6"/>
                </a:solidFill>
                <a:latin typeface="Community Light" panose="02000303040000020003" pitchFamily="2" charset="0"/>
              </a:defRPr>
            </a:lvl1pPr>
            <a:lvl2pPr marL="914400" indent="0">
              <a:buFontTx/>
              <a:buNone/>
              <a:defRPr sz="2000">
                <a:solidFill>
                  <a:schemeClr val="accent2"/>
                </a:solidFill>
              </a:defRPr>
            </a:lvl2pPr>
            <a:lvl3pPr marL="1828800" indent="0">
              <a:buFontTx/>
              <a:buNone/>
              <a:defRPr sz="1600">
                <a:solidFill>
                  <a:schemeClr val="accent2"/>
                </a:solidFill>
              </a:defRPr>
            </a:lvl3pPr>
            <a:lvl4pPr marL="2743200" indent="0">
              <a:buFontTx/>
              <a:buNone/>
              <a:defRPr sz="1400">
                <a:solidFill>
                  <a:schemeClr val="accent2"/>
                </a:solidFill>
              </a:defRPr>
            </a:lvl4pPr>
            <a:lvl5pPr marL="3657600" indent="0">
              <a:buFontTx/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4313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13 Image Flush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2C1A7CD-F849-0844-BD28-38AC3DDF3A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420600" y="0"/>
            <a:ext cx="11966575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/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7308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x9.6 Image Flush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3092DEDE-4211-354D-90F0-DF7243317E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03537" y="0"/>
            <a:ext cx="8783638" cy="13716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4400"/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88864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>
                    <a:tint val="75000"/>
                  </a:schemeClr>
                </a:solidFill>
                <a:latin typeface="Community" panose="02000303040000020003" pitchFamily="2" charset="0"/>
              </a:defRPr>
            </a:lvl1pPr>
          </a:lstStyle>
          <a:p>
            <a:fld id="{64800920-F681-634B-B5A0-62F0B9073C06}" type="datetimeFigureOut">
              <a:rPr lang="en-US" smtClean="0"/>
              <a:pPr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>
                    <a:tint val="75000"/>
                  </a:schemeClr>
                </a:solidFill>
                <a:latin typeface="Community" panose="0200030304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tx1">
                    <a:tint val="75000"/>
                  </a:schemeClr>
                </a:solidFill>
                <a:latin typeface="Community" panose="02000303040000020003" pitchFamily="2" charset="0"/>
              </a:defRPr>
            </a:lvl1pPr>
          </a:lstStyle>
          <a:p>
            <a:fld id="{9386954D-29FB-504B-A61A-AC325EBF3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6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0" r:id="rId2"/>
    <p:sldLayoutId id="2147483682" r:id="rId3"/>
    <p:sldLayoutId id="2147483782" r:id="rId4"/>
    <p:sldLayoutId id="2147483781" r:id="rId5"/>
    <p:sldLayoutId id="2147483780" r:id="rId6"/>
    <p:sldLayoutId id="2147483779" r:id="rId7"/>
    <p:sldLayoutId id="2147483692" r:id="rId8"/>
    <p:sldLayoutId id="2147483701" r:id="rId9"/>
    <p:sldLayoutId id="2147483698" r:id="rId10"/>
    <p:sldLayoutId id="2147483700" r:id="rId11"/>
    <p:sldLayoutId id="2147483693" r:id="rId12"/>
    <p:sldLayoutId id="2147483778" r:id="rId13"/>
    <p:sldLayoutId id="2147483699" r:id="rId14"/>
    <p:sldLayoutId id="2147483694" r:id="rId15"/>
    <p:sldLayoutId id="2147483696" r:id="rId16"/>
    <p:sldLayoutId id="2147483737" r:id="rId17"/>
    <p:sldLayoutId id="2147483695" r:id="rId18"/>
    <p:sldLayoutId id="2147483685" r:id="rId19"/>
    <p:sldLayoutId id="2147483697" r:id="rId20"/>
    <p:sldLayoutId id="2147483679" r:id="rId21"/>
    <p:sldLayoutId id="2147483691" r:id="rId22"/>
    <p:sldLayoutId id="2147483784" r:id="rId23"/>
    <p:sldLayoutId id="2147483786" r:id="rId2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0" i="0" kern="1200">
          <a:solidFill>
            <a:schemeClr val="accent6"/>
          </a:solidFill>
          <a:latin typeface="Community" panose="02000303040000020003" pitchFamily="2" charset="0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accent6"/>
          </a:solidFill>
          <a:latin typeface="Community" panose="02000303040000020003" pitchFamily="2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1" userDrawn="1">
          <p15:clr>
            <a:srgbClr val="F26B43"/>
          </p15:clr>
        </p15:guide>
        <p15:guide id="3" pos="961" userDrawn="1">
          <p15:clr>
            <a:srgbClr val="F26B43"/>
          </p15:clr>
        </p15:guide>
        <p15:guide id="4" pos="14353" userDrawn="1">
          <p15:clr>
            <a:srgbClr val="F26B43"/>
          </p15:clr>
        </p15:guide>
        <p15:guide id="5" orient="horz" pos="7680" userDrawn="1">
          <p15:clr>
            <a:srgbClr val="F26B43"/>
          </p15:clr>
        </p15:guide>
        <p15:guide id="6" orient="horz" pos="936" userDrawn="1">
          <p15:clr>
            <a:srgbClr val="F26B43"/>
          </p15:clr>
        </p15:guide>
        <p15:guide id="7" pos="9961" userDrawn="1">
          <p15:clr>
            <a:srgbClr val="A4A3A4"/>
          </p15:clr>
        </p15:guide>
        <p15:guide id="8" pos="10177" userDrawn="1">
          <p15:clr>
            <a:srgbClr val="A4A3A4"/>
          </p15:clr>
        </p15:guide>
        <p15:guide id="9" pos="9769" userDrawn="1">
          <p15:clr>
            <a:srgbClr val="A4A3A4"/>
          </p15:clr>
        </p15:guide>
        <p15:guide id="10" pos="5161" userDrawn="1">
          <p15:clr>
            <a:srgbClr val="A4A3A4"/>
          </p15:clr>
        </p15:guide>
        <p15:guide id="11" pos="5353" userDrawn="1">
          <p15:clr>
            <a:srgbClr val="A4A3A4"/>
          </p15:clr>
        </p15:guide>
        <p15:guide id="12" pos="5569" userDrawn="1">
          <p15:clr>
            <a:srgbClr val="A4A3A4"/>
          </p15:clr>
        </p15:guide>
        <p15:guide id="13" pos="7873" userDrawn="1">
          <p15:clr>
            <a:srgbClr val="A4A3A4"/>
          </p15:clr>
        </p15:guide>
        <p15:guide id="14" pos="748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823DCF7-DC76-EB4D-900E-A63529BCFE23}"/>
              </a:ext>
            </a:extLst>
          </p:cNvPr>
          <p:cNvSpPr/>
          <p:nvPr/>
        </p:nvSpPr>
        <p:spPr>
          <a:xfrm>
            <a:off x="11050587" y="5715000"/>
            <a:ext cx="2286000" cy="228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John Jersin">
            <a:extLst>
              <a:ext uri="{FF2B5EF4-FFF2-40B4-BE49-F238E27FC236}">
                <a16:creationId xmlns:a16="http://schemas.microsoft.com/office/drawing/2014/main" id="{AC1AEA5D-8A57-464F-8BD9-8419410ADA90}"/>
              </a:ext>
            </a:extLst>
          </p:cNvPr>
          <p:cNvSpPr txBox="1"/>
          <p:nvPr/>
        </p:nvSpPr>
        <p:spPr>
          <a:xfrm>
            <a:off x="11050587" y="4332677"/>
            <a:ext cx="13533144" cy="27646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154" tIns="48154" rIns="48154" bIns="48154" numCol="1" anchor="ctr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marL="127000" indent="-111125" defTabSz="1828526">
              <a:lnSpc>
                <a:spcPts val="10360"/>
              </a:lnSpc>
            </a:pPr>
            <a:r>
              <a:rPr lang="en-US" sz="8800" dirty="0">
                <a:solidFill>
                  <a:schemeClr val="accent2"/>
                </a:solidFill>
                <a:latin typeface="Community Light" panose="02000303040000020003" pitchFamily="2" charset="0"/>
              </a:rPr>
              <a:t>Analyzing the Modern NFL Running Back</a:t>
            </a:r>
          </a:p>
        </p:txBody>
      </p:sp>
      <p:sp>
        <p:nvSpPr>
          <p:cNvPr id="7" name="John Jersin">
            <a:extLst>
              <a:ext uri="{FF2B5EF4-FFF2-40B4-BE49-F238E27FC236}">
                <a16:creationId xmlns:a16="http://schemas.microsoft.com/office/drawing/2014/main" id="{80127007-748E-7942-9868-2E8EB8068B47}"/>
              </a:ext>
            </a:extLst>
          </p:cNvPr>
          <p:cNvSpPr txBox="1"/>
          <p:nvPr/>
        </p:nvSpPr>
        <p:spPr>
          <a:xfrm>
            <a:off x="11242667" y="7355610"/>
            <a:ext cx="14079484" cy="16368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120000"/>
              </a:lnSpc>
            </a:pPr>
            <a:r>
              <a:rPr lang="en-US" sz="4800" dirty="0">
                <a:solidFill>
                  <a:schemeClr val="accent6"/>
                </a:solidFill>
                <a:latin typeface="Community" panose="02000303040000020003" pitchFamily="2" charset="0"/>
              </a:rPr>
              <a:t>Mike </a:t>
            </a:r>
            <a:r>
              <a:rPr lang="en-US" sz="4800" dirty="0" err="1">
                <a:solidFill>
                  <a:schemeClr val="accent6"/>
                </a:solidFill>
                <a:latin typeface="Community" panose="02000303040000020003" pitchFamily="2" charset="0"/>
              </a:rPr>
              <a:t>Gallaspy</a:t>
            </a:r>
            <a:r>
              <a:rPr lang="en-US" sz="4800" dirty="0">
                <a:solidFill>
                  <a:schemeClr val="accent6"/>
                </a:solidFill>
                <a:latin typeface="Community" panose="02000303040000020003" pitchFamily="2" charset="0"/>
              </a:rPr>
              <a:t> and Kevin Kannappan</a:t>
            </a:r>
          </a:p>
          <a:p>
            <a:pPr defTabSz="1828526">
              <a:lnSpc>
                <a:spcPct val="120000"/>
              </a:lnSpc>
            </a:pPr>
            <a:r>
              <a:rPr lang="en-US" sz="4400" dirty="0">
                <a:solidFill>
                  <a:schemeClr val="accent6"/>
                </a:solidFill>
                <a:latin typeface="Community" panose="02000303040000020003" pitchFamily="2" charset="0"/>
              </a:rPr>
              <a:t>DSE 241 Final Project Proposal</a:t>
            </a:r>
            <a:endParaRPr sz="4400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  <p:sp>
        <p:nvSpPr>
          <p:cNvPr id="8" name="John Jersin">
            <a:extLst>
              <a:ext uri="{FF2B5EF4-FFF2-40B4-BE49-F238E27FC236}">
                <a16:creationId xmlns:a16="http://schemas.microsoft.com/office/drawing/2014/main" id="{F16943EC-A99A-054D-A936-9AA422262E9E}"/>
              </a:ext>
            </a:extLst>
          </p:cNvPr>
          <p:cNvSpPr txBox="1"/>
          <p:nvPr/>
        </p:nvSpPr>
        <p:spPr>
          <a:xfrm>
            <a:off x="11242667" y="9680448"/>
            <a:ext cx="14079484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lnSpc>
                <a:spcPct val="70000"/>
              </a:lnSpc>
              <a:defRPr sz="9000" b="0">
                <a:solidFill>
                  <a:srgbClr val="006FB9"/>
                </a:solidFill>
              </a:defRPr>
            </a:lvl1pPr>
          </a:lstStyle>
          <a:p>
            <a:pPr defTabSz="1828526">
              <a:lnSpc>
                <a:spcPct val="100000"/>
              </a:lnSpc>
            </a:pPr>
            <a:r>
              <a:rPr lang="en-US" sz="2800" dirty="0">
                <a:solidFill>
                  <a:schemeClr val="accent6"/>
                </a:solidFill>
                <a:latin typeface="Community" panose="02000303040000020003" pitchFamily="2" charset="0"/>
              </a:rPr>
              <a:t>January 31, 2020</a:t>
            </a:r>
            <a:endParaRPr sz="2800" dirty="0">
              <a:solidFill>
                <a:schemeClr val="accent6"/>
              </a:solidFill>
              <a:latin typeface="Community" panose="02000303040000020003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A16C07-B62B-6148-8501-85EBBCBEB683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-3477971" y="-1457025"/>
            <a:ext cx="13803109" cy="175035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12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BA8B5E-2666-7A46-8FF9-951CA07EEF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Dataset: Kaggle’s “Big Data Bowl”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3B874D-026E-424B-82A0-D5D6E16803D1}"/>
              </a:ext>
            </a:extLst>
          </p:cNvPr>
          <p:cNvGrpSpPr/>
          <p:nvPr/>
        </p:nvGrpSpPr>
        <p:grpSpPr>
          <a:xfrm>
            <a:off x="1102660" y="2688772"/>
            <a:ext cx="10392654" cy="9982201"/>
            <a:chOff x="1102660" y="2688772"/>
            <a:chExt cx="10392654" cy="998220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E1AFD9A-50F8-AE41-9855-A480FDC30576}"/>
                </a:ext>
              </a:extLst>
            </p:cNvPr>
            <p:cNvSpPr/>
            <p:nvPr/>
          </p:nvSpPr>
          <p:spPr>
            <a:xfrm>
              <a:off x="1102660" y="2688772"/>
              <a:ext cx="10392654" cy="9982201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1A2F36-7784-EF42-BCF5-0787555F2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423" y="2913479"/>
              <a:ext cx="6777115" cy="983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/>
            <a:p>
              <a:pPr>
                <a:spcAft>
                  <a:spcPts val="3600"/>
                </a:spcAft>
                <a:buClr>
                  <a:schemeClr val="tx2"/>
                </a:buClr>
              </a:pPr>
              <a:r>
                <a:rPr lang="en-US" sz="5400" dirty="0">
                  <a:solidFill>
                    <a:schemeClr val="accent1"/>
                  </a:solidFill>
                  <a:latin typeface="Community Light" panose="02000303040000020003" pitchFamily="2" charset="0"/>
                  <a:ea typeface="Source Sans Pro Semibold" charset="0"/>
                  <a:cs typeface="Source Sans Pro Semibold" charset="0"/>
                </a:rPr>
                <a:t>NFL’s “Next Gen Stats”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AB7A70-0A7D-7842-93D0-6B0E46A54080}"/>
                </a:ext>
              </a:extLst>
            </p:cNvPr>
            <p:cNvSpPr txBox="1"/>
            <p:nvPr/>
          </p:nvSpPr>
          <p:spPr>
            <a:xfrm>
              <a:off x="1430339" y="4323658"/>
              <a:ext cx="8802232" cy="728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Taken from Kaggle for a competition to predict yards gained</a:t>
              </a:r>
            </a:p>
            <a:p>
              <a:pPr marL="571500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“Running” or “rushing” plays from 2017- mid 2019</a:t>
              </a:r>
            </a:p>
            <a:p>
              <a:pPr marL="1485946" lvl="1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Hand-off was made to either a Running Back (RB), Wide Receiver (WR) or Tight End (TE)</a:t>
              </a:r>
            </a:p>
            <a:p>
              <a:pPr marL="571500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Contains rich information:</a:t>
              </a:r>
            </a:p>
            <a:p>
              <a:pPr marL="1485946" lvl="1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Player pre-snap X,Y coordinates</a:t>
              </a:r>
            </a:p>
            <a:p>
              <a:pPr marL="2400391" lvl="2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Offensive/Defensive Formations</a:t>
              </a:r>
            </a:p>
            <a:p>
              <a:pPr marL="1485946" lvl="1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Player acceleration and speed</a:t>
              </a:r>
            </a:p>
            <a:p>
              <a:pPr marL="1485946" lvl="1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Play direction and orientation</a:t>
              </a:r>
            </a:p>
            <a:p>
              <a:pPr marL="1485946" lvl="1" indent="-571500" defTabSz="457200">
                <a:spcBef>
                  <a:spcPct val="20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3200" spc="130" dirty="0">
                  <a:solidFill>
                    <a:schemeClr val="accent6"/>
                  </a:solidFill>
                  <a:latin typeface="Community" panose="02000303040000020003" pitchFamily="2" charset="0"/>
                  <a:ea typeface="Source Sans Pro" charset="0"/>
                  <a:cs typeface="Source Sans Pro" charset="0"/>
                </a:rPr>
                <a:t>Play result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F06D63-C44B-5D4F-9FBA-9F7F3B26B083}"/>
                </a:ext>
              </a:extLst>
            </p:cNvPr>
            <p:cNvSpPr/>
            <p:nvPr/>
          </p:nvSpPr>
          <p:spPr>
            <a:xfrm flipV="1">
              <a:off x="1532613" y="4094491"/>
              <a:ext cx="914400" cy="4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0" indent="-57150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6DDD089-7266-7544-A192-70D98D41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072" y="3513761"/>
            <a:ext cx="6688477" cy="66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D86D455A-3058-8F41-9AC9-72C6E8089F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605782" y="2133600"/>
            <a:ext cx="9194413" cy="8894595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0739B9-776F-9E45-8462-A4B01E23520C}"/>
              </a:ext>
            </a:extLst>
          </p:cNvPr>
          <p:cNvGrpSpPr/>
          <p:nvPr/>
        </p:nvGrpSpPr>
        <p:grpSpPr>
          <a:xfrm>
            <a:off x="10085293" y="1538838"/>
            <a:ext cx="10580458" cy="10553467"/>
            <a:chOff x="9856694" y="1538838"/>
            <a:chExt cx="10580458" cy="105534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55DDC36-37CC-B747-A864-47740C039CFF}"/>
                </a:ext>
              </a:extLst>
            </p:cNvPr>
            <p:cNvSpPr/>
            <p:nvPr/>
          </p:nvSpPr>
          <p:spPr>
            <a:xfrm>
              <a:off x="9883685" y="1538838"/>
              <a:ext cx="10553467" cy="10553467"/>
            </a:xfrm>
            <a:prstGeom prst="ellipse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B7906E5-F103-8641-936A-435F97AAC304}"/>
                </a:ext>
              </a:extLst>
            </p:cNvPr>
            <p:cNvSpPr/>
            <p:nvPr/>
          </p:nvSpPr>
          <p:spPr>
            <a:xfrm>
              <a:off x="9856694" y="2606775"/>
              <a:ext cx="2104704" cy="8421420"/>
            </a:xfrm>
            <a:custGeom>
              <a:avLst/>
              <a:gdLst>
                <a:gd name="connsiteX0" fmla="*/ 2096825 w 2096825"/>
                <a:gd name="connsiteY0" fmla="*/ 0 h 8421104"/>
                <a:gd name="connsiteX1" fmla="*/ 2096825 w 2096825"/>
                <a:gd name="connsiteY1" fmla="*/ 8421104 h 8421104"/>
                <a:gd name="connsiteX2" fmla="*/ 1920242 w 2096825"/>
                <a:gd name="connsiteY2" fmla="*/ 8282337 h 8421104"/>
                <a:gd name="connsiteX3" fmla="*/ 0 w 2096825"/>
                <a:gd name="connsiteY3" fmla="*/ 4210553 h 8421104"/>
                <a:gd name="connsiteX4" fmla="*/ 1920242 w 2096825"/>
                <a:gd name="connsiteY4" fmla="*/ 138768 h 842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25" h="8421104">
                  <a:moveTo>
                    <a:pt x="2096825" y="0"/>
                  </a:moveTo>
                  <a:lnTo>
                    <a:pt x="2096825" y="8421104"/>
                  </a:lnTo>
                  <a:lnTo>
                    <a:pt x="1920242" y="8282337"/>
                  </a:lnTo>
                  <a:cubicBezTo>
                    <a:pt x="747502" y="7314506"/>
                    <a:pt x="0" y="5849823"/>
                    <a:pt x="0" y="4210553"/>
                  </a:cubicBezTo>
                  <a:cubicBezTo>
                    <a:pt x="0" y="2571281"/>
                    <a:pt x="747502" y="1106598"/>
                    <a:pt x="1920242" y="1387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E43431-3C9A-CF48-BAE1-3EE18AD8FF64}"/>
              </a:ext>
            </a:extLst>
          </p:cNvPr>
          <p:cNvGrpSpPr/>
          <p:nvPr/>
        </p:nvGrpSpPr>
        <p:grpSpPr>
          <a:xfrm>
            <a:off x="13414702" y="2723832"/>
            <a:ext cx="10527112" cy="7816586"/>
            <a:chOff x="1345220" y="2588472"/>
            <a:chExt cx="10527112" cy="7816586"/>
          </a:xfrm>
        </p:grpSpPr>
        <p:sp>
          <p:nvSpPr>
            <p:cNvPr id="7" name="John Jersin">
              <a:extLst>
                <a:ext uri="{FF2B5EF4-FFF2-40B4-BE49-F238E27FC236}">
                  <a16:creationId xmlns:a16="http://schemas.microsoft.com/office/drawing/2014/main" id="{33DA61BE-8CA3-D645-BFE2-08F2E677AA36}"/>
                </a:ext>
              </a:extLst>
            </p:cNvPr>
            <p:cNvSpPr txBox="1"/>
            <p:nvPr/>
          </p:nvSpPr>
          <p:spPr>
            <a:xfrm>
              <a:off x="1345220" y="2588472"/>
              <a:ext cx="10527112" cy="365514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8154" tIns="48154" rIns="48154" bIns="48154" numCol="1" anchor="b" anchorCtr="0">
              <a:spAutoFit/>
            </a:bodyPr>
            <a:lstStyle>
              <a:lvl1pPr algn="l">
                <a:lnSpc>
                  <a:spcPct val="70000"/>
                </a:lnSpc>
                <a:defRPr sz="9000" b="0">
                  <a:solidFill>
                    <a:srgbClr val="006FB9"/>
                  </a:solidFill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9600" dirty="0">
                  <a:solidFill>
                    <a:schemeClr val="accent2"/>
                  </a:solidFill>
                  <a:latin typeface="Community Light" panose="02000303040000020003" pitchFamily="2" charset="0"/>
                </a:rPr>
                <a:t>What do we already know about running backs?</a:t>
              </a:r>
              <a:endParaRPr sz="9600" dirty="0">
                <a:solidFill>
                  <a:schemeClr val="accent2"/>
                </a:solidFill>
                <a:latin typeface="Community Light" panose="02000303040000020003" pitchFamily="2" charset="0"/>
              </a:endParaRPr>
            </a:p>
          </p:txBody>
        </p:sp>
        <p:sp>
          <p:nvSpPr>
            <p:cNvPr id="16" name="John Jersin">
              <a:extLst>
                <a:ext uri="{FF2B5EF4-FFF2-40B4-BE49-F238E27FC236}">
                  <a16:creationId xmlns:a16="http://schemas.microsoft.com/office/drawing/2014/main" id="{7AD69423-C3C7-B047-B52D-72CF255E4D14}"/>
                </a:ext>
              </a:extLst>
            </p:cNvPr>
            <p:cNvSpPr txBox="1"/>
            <p:nvPr/>
          </p:nvSpPr>
          <p:spPr>
            <a:xfrm>
              <a:off x="1374594" y="6245159"/>
              <a:ext cx="9087218" cy="41598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8154" tIns="48154" rIns="48154" bIns="48154" numCol="1" anchor="t" anchorCtr="0">
              <a:spAutoFit/>
            </a:bodyPr>
            <a:lstStyle>
              <a:lvl1pPr algn="l">
                <a:lnSpc>
                  <a:spcPct val="70000"/>
                </a:lnSpc>
                <a:defRPr sz="9000" b="0">
                  <a:solidFill>
                    <a:srgbClr val="006FB9"/>
                  </a:solidFill>
                </a:defRPr>
              </a:lvl1pPr>
            </a:lstStyle>
            <a:p>
              <a:pPr defTabSz="1828526">
                <a:lnSpc>
                  <a:spcPct val="100000"/>
                </a:lnSpc>
              </a:pPr>
              <a:r>
                <a:rPr lang="en-US" sz="44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Predominately, they “run” or “rush” with the ball to gain yardage to score touchdowns.</a:t>
              </a:r>
            </a:p>
            <a:p>
              <a:pPr defTabSz="1828526">
                <a:lnSpc>
                  <a:spcPct val="100000"/>
                </a:lnSpc>
              </a:pPr>
              <a:endParaRPr lang="en-US" sz="4400" dirty="0">
                <a:solidFill>
                  <a:schemeClr val="accent6"/>
                </a:solidFill>
                <a:latin typeface="Community Light" panose="02000303040000020003" pitchFamily="2" charset="0"/>
              </a:endParaRPr>
            </a:p>
            <a:p>
              <a:pPr defTabSz="1828526">
                <a:lnSpc>
                  <a:spcPct val="100000"/>
                </a:lnSpc>
              </a:pPr>
              <a:r>
                <a:rPr lang="en-US" sz="4400" dirty="0">
                  <a:solidFill>
                    <a:schemeClr val="accent6"/>
                  </a:solidFill>
                  <a:latin typeface="Community Light" panose="02000303040000020003" pitchFamily="2" charset="0"/>
                </a:rPr>
                <a:t>Rushing Yards &amp; Touchdowns seem to be primary drivers for Pro Bowl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5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9EB29-745B-6C42-81EF-71C026137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Dataset allows for us to visualize the </a:t>
            </a:r>
            <a:r>
              <a:rPr lang="en-US" b="1" i="1" dirty="0"/>
              <a:t>how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4B6B08-B944-FA40-A6AC-393E753229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Proposed tasks both explore and present new information for analysts and the public alike</a:t>
            </a:r>
          </a:p>
          <a:p>
            <a:endParaRPr lang="en-US" dirty="0"/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75ABCFE4-71AC-844F-9DF6-7C3A06F84BE8}"/>
              </a:ext>
            </a:extLst>
          </p:cNvPr>
          <p:cNvSpPr/>
          <p:nvPr/>
        </p:nvSpPr>
        <p:spPr>
          <a:xfrm>
            <a:off x="0" y="-2848425"/>
            <a:ext cx="6477000" cy="2439746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b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Text Layout Option</a:t>
            </a:r>
            <a:r>
              <a:rPr lang="en-US"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: Five columns</a:t>
            </a:r>
          </a:p>
          <a:p>
            <a:endParaRPr lang="en-US" sz="240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897667-9869-FD4E-89AC-F2A37F9941AF}"/>
              </a:ext>
            </a:extLst>
          </p:cNvPr>
          <p:cNvSpPr/>
          <p:nvPr/>
        </p:nvSpPr>
        <p:spPr>
          <a:xfrm>
            <a:off x="1579360" y="3999768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1:  RB Speed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8EC4D7-5A8E-5943-AF01-46E0EE5B45C8}"/>
              </a:ext>
            </a:extLst>
          </p:cNvPr>
          <p:cNvSpPr/>
          <p:nvPr/>
        </p:nvSpPr>
        <p:spPr>
          <a:xfrm>
            <a:off x="1579361" y="5702964"/>
            <a:ext cx="5832092" cy="214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</a:rPr>
              <a:t>Who are consistently the fastest RBs?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550F17-AA25-AD42-AA7D-CE88A8FEF551}"/>
              </a:ext>
            </a:extLst>
          </p:cNvPr>
          <p:cNvSpPr/>
          <p:nvPr/>
        </p:nvSpPr>
        <p:spPr>
          <a:xfrm>
            <a:off x="8886540" y="3999768"/>
            <a:ext cx="620908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2:  RB Direction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17B1E9-9709-3342-B375-D8A79C5F4A38}"/>
              </a:ext>
            </a:extLst>
          </p:cNvPr>
          <p:cNvSpPr/>
          <p:nvPr/>
        </p:nvSpPr>
        <p:spPr>
          <a:xfrm>
            <a:off x="8886541" y="5702964"/>
            <a:ext cx="5832092" cy="214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</a:rPr>
              <a:t>How well do RBs rush to both sides of the center?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016E59-A920-4345-999E-87889EE34FAC}"/>
              </a:ext>
            </a:extLst>
          </p:cNvPr>
          <p:cNvSpPr/>
          <p:nvPr/>
        </p:nvSpPr>
        <p:spPr>
          <a:xfrm>
            <a:off x="17193426" y="3999768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3:  Defenses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13B720-549D-2B4A-A89F-F0C7DAA1C43F}"/>
              </a:ext>
            </a:extLst>
          </p:cNvPr>
          <p:cNvSpPr/>
          <p:nvPr/>
        </p:nvSpPr>
        <p:spPr>
          <a:xfrm>
            <a:off x="17193427" y="5702964"/>
            <a:ext cx="6209080" cy="214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</a:rPr>
              <a:t>How do defensive formations affect the RB?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3F3ED5-E7A7-4A4A-ADE0-091479DC0A5D}"/>
              </a:ext>
            </a:extLst>
          </p:cNvPr>
          <p:cNvSpPr/>
          <p:nvPr/>
        </p:nvSpPr>
        <p:spPr>
          <a:xfrm>
            <a:off x="5072478" y="8336008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4:  All together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74C16E-5A08-8C4E-A604-AAD199269A40}"/>
              </a:ext>
            </a:extLst>
          </p:cNvPr>
          <p:cNvSpPr/>
          <p:nvPr/>
        </p:nvSpPr>
        <p:spPr>
          <a:xfrm>
            <a:off x="5072479" y="10039204"/>
            <a:ext cx="5832092" cy="214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</a:rPr>
              <a:t>Can we see a rich combination of data for RB rushes?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9AEAC6-8B40-D949-9FB5-E8D6DF3CDE5A}"/>
              </a:ext>
            </a:extLst>
          </p:cNvPr>
          <p:cNvSpPr/>
          <p:nvPr/>
        </p:nvSpPr>
        <p:spPr>
          <a:xfrm>
            <a:off x="13482603" y="8314888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5:  Analysis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6C0C95-FED3-9B42-96CD-9E7CE31CB5BF}"/>
              </a:ext>
            </a:extLst>
          </p:cNvPr>
          <p:cNvSpPr/>
          <p:nvPr/>
        </p:nvSpPr>
        <p:spPr>
          <a:xfrm>
            <a:off x="13482603" y="10018084"/>
            <a:ext cx="6473775" cy="214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accent6"/>
                </a:solidFill>
                <a:latin typeface="Community Light" panose="02000303040000020003" pitchFamily="2" charset="0"/>
              </a:rPr>
              <a:t>Can we visually propose an alternative hypothesis for Pro Bowl consideration?</a:t>
            </a:r>
          </a:p>
        </p:txBody>
      </p:sp>
    </p:spTree>
    <p:extLst>
      <p:ext uri="{BB962C8B-B14F-4D97-AF65-F5344CB8AC3E}">
        <p14:creationId xmlns:p14="http://schemas.microsoft.com/office/powerpoint/2010/main" val="38601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147A933-293F-2342-B5DB-02B63A6B4BEF}"/>
              </a:ext>
            </a:extLst>
          </p:cNvPr>
          <p:cNvSpPr/>
          <p:nvPr/>
        </p:nvSpPr>
        <p:spPr>
          <a:xfrm>
            <a:off x="-1020140" y="4010456"/>
            <a:ext cx="4791731" cy="479173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0AE90F1-8B0B-6549-BFE2-E99B01DA92C0}"/>
              </a:ext>
            </a:extLst>
          </p:cNvPr>
          <p:cNvSpPr>
            <a:spLocks/>
          </p:cNvSpPr>
          <p:nvPr/>
        </p:nvSpPr>
        <p:spPr bwMode="auto">
          <a:xfrm>
            <a:off x="962142" y="5700138"/>
            <a:ext cx="6222910" cy="1504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>
              <a:spcAft>
                <a:spcPts val="3600"/>
              </a:spcAft>
              <a:buClr>
                <a:schemeClr val="tx2"/>
              </a:buClr>
            </a:pPr>
            <a:r>
              <a:rPr lang="en-US" sz="5400" dirty="0">
                <a:solidFill>
                  <a:schemeClr val="bg2"/>
                </a:solidFill>
                <a:latin typeface="Community Light" panose="02000303040000020003" pitchFamily="2" charset="0"/>
                <a:ea typeface="Source Sans Pro Semibold" charset="0"/>
                <a:cs typeface="Source Sans Pro Semibold" charset="0"/>
              </a:rPr>
              <a:t>Pre-requisite steps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EC919FA-0579-AF47-B324-14E02AA11E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39" y="4899261"/>
            <a:ext cx="1227773" cy="1223681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E31BA91-0C60-A54D-B6E5-340859F03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44272"/>
              </p:ext>
            </p:extLst>
          </p:nvPr>
        </p:nvGraphicFramePr>
        <p:xfrm>
          <a:off x="9167334" y="2458710"/>
          <a:ext cx="12232834" cy="9492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417">
                  <a:extLst>
                    <a:ext uri="{9D8B030D-6E8A-4147-A177-3AD203B41FA5}">
                      <a16:colId xmlns:a16="http://schemas.microsoft.com/office/drawing/2014/main" val="1816237938"/>
                    </a:ext>
                  </a:extLst>
                </a:gridCol>
                <a:gridCol w="6116417">
                  <a:extLst>
                    <a:ext uri="{9D8B030D-6E8A-4147-A177-3AD203B41FA5}">
                      <a16:colId xmlns:a16="http://schemas.microsoft.com/office/drawing/2014/main" val="3816242131"/>
                    </a:ext>
                  </a:extLst>
                </a:gridCol>
              </a:tblGrid>
              <a:tr h="1356116">
                <a:tc>
                  <a:txBody>
                    <a:bodyPr/>
                    <a:lstStyle/>
                    <a:p>
                      <a:pPr algn="l"/>
                      <a:r>
                        <a:rPr lang="en-US" sz="5200" b="0" i="0" dirty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01</a:t>
                      </a:r>
                    </a:p>
                  </a:txBody>
                  <a:tcPr marL="543583" marR="217433" marT="54358" marB="21743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5200" b="0" i="0">
                          <a:solidFill>
                            <a:schemeClr val="bg2"/>
                          </a:solidFill>
                          <a:latin typeface="Community" panose="02000303040000020003" pitchFamily="2" charset="0"/>
                        </a:rPr>
                        <a:t>02</a:t>
                      </a:r>
                    </a:p>
                  </a:txBody>
                  <a:tcPr marL="543583" marR="217433" marT="54358" marB="217433" anchor="b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437267"/>
                  </a:ext>
                </a:extLst>
              </a:tr>
              <a:tr h="1356116">
                <a:tc>
                  <a:txBody>
                    <a:bodyPr/>
                    <a:lstStyle/>
                    <a:p>
                      <a:pPr algn="l"/>
                      <a:r>
                        <a:rPr lang="en-US" sz="52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Reduce Dataset</a:t>
                      </a:r>
                    </a:p>
                  </a:txBody>
                  <a:tcPr marL="543583" marR="217433" marT="217433" marB="217433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5200" b="0" i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</a:rPr>
                        <a:t>Create rush vectors</a:t>
                      </a:r>
                    </a:p>
                  </a:txBody>
                  <a:tcPr marL="543583" marR="217433" marT="217433" marB="217433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3C5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73710"/>
                  </a:ext>
                </a:extLst>
              </a:tr>
              <a:tr h="6780586">
                <a:tc>
                  <a:txBody>
                    <a:bodyPr/>
                    <a:lstStyle/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r>
                        <a:rPr lang="en-US" sz="43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Create rush-level dataset by dropping peripheral snap-level information</a:t>
                      </a:r>
                    </a:p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endParaRPr lang="en-US" sz="43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endParaRPr lang="en-US" sz="38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43583" marR="217433" marT="543583" marB="217433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ct val="20000"/>
                        </a:spcBef>
                        <a:buClr>
                          <a:schemeClr val="accent1"/>
                        </a:buClr>
                      </a:pPr>
                      <a:r>
                        <a:rPr lang="en-US" sz="4300" b="0" i="0" spc="0" dirty="0">
                          <a:solidFill>
                            <a:schemeClr val="accent6"/>
                          </a:solidFill>
                          <a:latin typeface="Community" panose="02000303040000020003" pitchFamily="2" charset="0"/>
                          <a:ea typeface="Source Sans Pro" charset="0"/>
                          <a:cs typeface="Source Sans Pro" charset="0"/>
                        </a:rPr>
                        <a:t>Leverage X, Y coordinates, speed, direction, etc. to develop rush vectors to plot</a:t>
                      </a:r>
                      <a:endParaRPr lang="en-US" sz="3800" b="0" i="0" spc="0" dirty="0">
                        <a:solidFill>
                          <a:schemeClr val="accent6"/>
                        </a:solidFill>
                        <a:latin typeface="Community" panose="02000303040000020003" pitchFamily="2" charset="0"/>
                        <a:ea typeface="Source Sans Pro" charset="0"/>
                        <a:cs typeface="Source Sans Pro" charset="0"/>
                      </a:endParaRPr>
                    </a:p>
                    <a:p>
                      <a:pPr algn="l"/>
                      <a:endParaRPr lang="en-US" sz="3800" b="0" i="0" spc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mmunity" panose="02000303040000020003" pitchFamily="2" charset="0"/>
                      </a:endParaRPr>
                    </a:p>
                  </a:txBody>
                  <a:tcPr marL="543583" marR="217433" marT="543583" marB="217433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796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35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B7C53-3C1F-B742-9383-E224C9E74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Programmatic Solution: Leveraging filtering, sorting and movement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8D6B0A-AD55-D041-AB63-9A0B9C9BF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Some theoretical plots &amp; sketches…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067C1F-41B7-4446-A3B1-44F9DFB4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3978" y="5677934"/>
            <a:ext cx="7267493" cy="7267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C5BE33-8B7F-EC4E-BC38-EB026169C7AA}"/>
              </a:ext>
            </a:extLst>
          </p:cNvPr>
          <p:cNvSpPr/>
          <p:nvPr/>
        </p:nvSpPr>
        <p:spPr>
          <a:xfrm>
            <a:off x="16991761" y="3849134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Tasks 4 &amp; 5: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BCC827-0179-DD4A-8FE1-F7A0269986B9}"/>
              </a:ext>
            </a:extLst>
          </p:cNvPr>
          <p:cNvSpPr/>
          <p:nvPr/>
        </p:nvSpPr>
        <p:spPr>
          <a:xfrm>
            <a:off x="965704" y="3849134"/>
            <a:ext cx="5832091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Tasks 1 &amp; 2: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B19FA2-1E62-9D40-8CA7-BB75F2BA98B6}"/>
              </a:ext>
            </a:extLst>
          </p:cNvPr>
          <p:cNvSpPr/>
          <p:nvPr/>
        </p:nvSpPr>
        <p:spPr>
          <a:xfrm>
            <a:off x="9548410" y="3849134"/>
            <a:ext cx="3854952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>
                <a:solidFill>
                  <a:schemeClr val="accent1"/>
                </a:solidFill>
                <a:latin typeface="Community Light" panose="02000303040000020003" pitchFamily="2" charset="0"/>
              </a:rPr>
              <a:t>Task 3: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38134-C433-6C4E-A1D8-7217CB85A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667" y="6046840"/>
            <a:ext cx="5950438" cy="367965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215EF42-52FC-0745-9DF5-E95D881A2D7B}"/>
              </a:ext>
            </a:extLst>
          </p:cNvPr>
          <p:cNvSpPr/>
          <p:nvPr/>
        </p:nvSpPr>
        <p:spPr>
          <a:xfrm>
            <a:off x="8919411" y="8775030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4F976E-AB06-A844-8FE9-3A615CD9205B}"/>
              </a:ext>
            </a:extLst>
          </p:cNvPr>
          <p:cNvSpPr/>
          <p:nvPr/>
        </p:nvSpPr>
        <p:spPr>
          <a:xfrm>
            <a:off x="9179442" y="7863667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29F130-ED56-3347-B291-251946B781ED}"/>
              </a:ext>
            </a:extLst>
          </p:cNvPr>
          <p:cNvSpPr/>
          <p:nvPr/>
        </p:nvSpPr>
        <p:spPr>
          <a:xfrm>
            <a:off x="9019021" y="8339401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779571-4BDB-CD42-8742-A99C8CF77875}"/>
              </a:ext>
            </a:extLst>
          </p:cNvPr>
          <p:cNvSpPr/>
          <p:nvPr/>
        </p:nvSpPr>
        <p:spPr>
          <a:xfrm>
            <a:off x="9770847" y="8943472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D4F08F-8688-C04C-A93C-6CE00B1D8E0D}"/>
              </a:ext>
            </a:extLst>
          </p:cNvPr>
          <p:cNvSpPr/>
          <p:nvPr/>
        </p:nvSpPr>
        <p:spPr>
          <a:xfrm>
            <a:off x="9955331" y="8497331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131796-6D02-EF46-BAB0-B641C9BC7CB1}"/>
              </a:ext>
            </a:extLst>
          </p:cNvPr>
          <p:cNvSpPr/>
          <p:nvPr/>
        </p:nvSpPr>
        <p:spPr>
          <a:xfrm>
            <a:off x="9522639" y="8630682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7F248-9042-7F42-B27B-3FC73DD637DC}"/>
              </a:ext>
            </a:extLst>
          </p:cNvPr>
          <p:cNvSpPr/>
          <p:nvPr/>
        </p:nvSpPr>
        <p:spPr>
          <a:xfrm>
            <a:off x="11354487" y="8705878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2087B9-2666-3A43-B009-48A734005203}"/>
              </a:ext>
            </a:extLst>
          </p:cNvPr>
          <p:cNvSpPr/>
          <p:nvPr/>
        </p:nvSpPr>
        <p:spPr>
          <a:xfrm>
            <a:off x="10643937" y="6841956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AC63F4-AFF8-6945-BA74-4639D605302B}"/>
              </a:ext>
            </a:extLst>
          </p:cNvPr>
          <p:cNvSpPr/>
          <p:nvPr/>
        </p:nvSpPr>
        <p:spPr>
          <a:xfrm>
            <a:off x="13579037" y="6505071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8A1D33-8F85-EF46-82F8-92ED83BADD31}"/>
              </a:ext>
            </a:extLst>
          </p:cNvPr>
          <p:cNvSpPr/>
          <p:nvPr/>
        </p:nvSpPr>
        <p:spPr>
          <a:xfrm>
            <a:off x="11170003" y="8398845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D7CAB0-345F-FE49-8E9B-7A1ED9EAA4BF}"/>
              </a:ext>
            </a:extLst>
          </p:cNvPr>
          <p:cNvSpPr/>
          <p:nvPr/>
        </p:nvSpPr>
        <p:spPr>
          <a:xfrm>
            <a:off x="12848205" y="8422908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3A2C08-D450-1E42-B8A2-3704F3AE355B}"/>
              </a:ext>
            </a:extLst>
          </p:cNvPr>
          <p:cNvSpPr/>
          <p:nvPr/>
        </p:nvSpPr>
        <p:spPr>
          <a:xfrm>
            <a:off x="13948005" y="7526782"/>
            <a:ext cx="368968" cy="33688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6EBB7EBD-0356-5046-B010-362AABD57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350845"/>
              </p:ext>
            </p:extLst>
          </p:nvPr>
        </p:nvGraphicFramePr>
        <p:xfrm>
          <a:off x="421141" y="6066399"/>
          <a:ext cx="7069527" cy="4713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5078012-40ED-B64C-A6E2-1895F42CFAAF}"/>
              </a:ext>
            </a:extLst>
          </p:cNvPr>
          <p:cNvSpPr txBox="1"/>
          <p:nvPr/>
        </p:nvSpPr>
        <p:spPr>
          <a:xfrm>
            <a:off x="8338571" y="11028291"/>
            <a:ext cx="6769767" cy="17967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latin typeface="LKN Sans" panose="02000503040000020003" pitchFamily="2" charset="0"/>
              </a:rPr>
              <a:t>May zoom or filter for specific set or specific players. Lines and dots may move.</a:t>
            </a:r>
          </a:p>
        </p:txBody>
      </p:sp>
    </p:spTree>
    <p:extLst>
      <p:ext uri="{BB962C8B-B14F-4D97-AF65-F5344CB8AC3E}">
        <p14:creationId xmlns:p14="http://schemas.microsoft.com/office/powerpoint/2010/main" val="10271687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tis Palette 01 1">
      <a:dk1>
        <a:srgbClr val="000000"/>
      </a:dk1>
      <a:lt1>
        <a:srgbClr val="FFFFFF"/>
      </a:lt1>
      <a:dk2>
        <a:srgbClr val="B24020"/>
      </a:dk2>
      <a:lt2>
        <a:srgbClr val="0A66C2"/>
      </a:lt2>
      <a:accent1>
        <a:srgbClr val="44712E"/>
      </a:accent1>
      <a:accent2>
        <a:srgbClr val="935907"/>
      </a:accent2>
      <a:accent3>
        <a:srgbClr val="004183"/>
      </a:accent3>
      <a:accent4>
        <a:srgbClr val="E9B348"/>
      </a:accent4>
      <a:accent5>
        <a:srgbClr val="7E8F1D"/>
      </a:accent5>
      <a:accent6>
        <a:srgbClr val="5B696B"/>
      </a:accent6>
      <a:hlink>
        <a:srgbClr val="004183"/>
      </a:hlink>
      <a:folHlink>
        <a:srgbClr val="5B696B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smtClean="0">
            <a:latin typeface="LKN Sans" panose="02000503040000020003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9_Corporate Template_Final" id="{5B2199FD-5BB6-164F-B7A7-2A7A7F10B579}" vid="{26CB927C-964B-7F43-AEB5-D6D18D84AA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19b781b2f0141c593d7bdb0a77660c7 xmlns="59bb7149-415f-4d32-9240-8c8adac475b9">
      <Terms xmlns="http://schemas.microsoft.com/office/infopath/2007/PartnerControls"/>
    </g19b781b2f0141c593d7bdb0a77660c7>
    <ie721e28ca60479c982195dfbec6120c xmlns="59bb7149-415f-4d32-9240-8c8adac475b9">
      <Terms xmlns="http://schemas.microsoft.com/office/infopath/2007/PartnerControls"/>
    </ie721e28ca60479c982195dfbec6120c>
    <LIShortDescription xmlns="59bb7149-415f-4d32-9240-8c8adac475b9" xsi:nil="true"/>
    <TaxCatchAll xmlns="230e9df3-be65-4c73-a93b-d1236ebd677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LinkedInAssetFlat" ma:contentTypeID="0x010100D120BCAB66DB0548915CF546477D22600097A61C50EEB9C143B1F4F187452986F9" ma:contentTypeVersion="10" ma:contentTypeDescription="LinkedIn flat asset - PDFs, typography, zips" ma:contentTypeScope="" ma:versionID="8d43346989b9acc907b67151470f546c">
  <xsd:schema xmlns:xsd="http://www.w3.org/2001/XMLSchema" xmlns:xs="http://www.w3.org/2001/XMLSchema" xmlns:p="http://schemas.microsoft.com/office/2006/metadata/properties" xmlns:ns2="59bb7149-415f-4d32-9240-8c8adac475b9" xmlns:ns3="230e9df3-be65-4c73-a93b-d1236ebd677e" targetNamespace="http://schemas.microsoft.com/office/2006/metadata/properties" ma:root="true" ma:fieldsID="bfbe650bc82adb7fc81d1d52d7456df5" ns2:_="" ns3:_="">
    <xsd:import namespace="59bb7149-415f-4d32-9240-8c8adac475b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ie721e28ca60479c982195dfbec6120c" minOccurs="0"/>
                <xsd:element ref="ns3:TaxCatchAll" minOccurs="0"/>
                <xsd:element ref="ns3:TaxCatchAllLabel" minOccurs="0"/>
                <xsd:element ref="ns2:LIShortDescription" minOccurs="0"/>
                <xsd:element ref="ns2:g19b781b2f0141c593d7bdb0a77660c7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bb7149-415f-4d32-9240-8c8adac475b9" elementFormDefault="qualified">
    <xsd:import namespace="http://schemas.microsoft.com/office/2006/documentManagement/types"/>
    <xsd:import namespace="http://schemas.microsoft.com/office/infopath/2007/PartnerControls"/>
    <xsd:element name="ie721e28ca60479c982195dfbec6120c" ma:index="8" nillable="true" ma:taxonomy="true" ma:internalName="ie721e28ca60479c982195dfbec6120c" ma:taxonomyFieldName="LIAssetType" ma:displayName="Asset type" ma:readOnly="false" ma:fieldId="{2e721e28-ca60-479c-9821-95dfbec6120c}" ma:sspId="e385fb40-52d4-4fae-9c5b-3e8ff8a5878e" ma:termSetId="5657cc13-1e48-43b5-89ce-753de4c3a1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IShortDescription" ma:index="11" nillable="true" ma:displayName="Short description" ma:description="Short description shown on all learn page headers" ma:internalName="LIShortDescription" ma:readOnly="false">
      <xsd:simpleType>
        <xsd:restriction base="dms:Note">
          <xsd:maxLength value="255"/>
        </xsd:restriction>
      </xsd:simpleType>
    </xsd:element>
    <xsd:element name="g19b781b2f0141c593d7bdb0a77660c7" ma:index="12" nillable="true" ma:taxonomy="true" ma:internalName="g19b781b2f0141c593d7bdb0a77660c7" ma:taxonomyFieldName="LITagsFlat" ma:displayName="LITagsFlat" ma:readOnly="false" ma:fieldId="{019b781b-2f01-41c5-93d7-bdb0a77660c7}" ma:taxonomyMulti="true" ma:sspId="e385fb40-52d4-4fae-9c5b-3e8ff8a5878e" ma:termSetId="f76a9114-16a5-4207-98b6-f5044de84cc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e888aa6a-64bf-47f0-bb76-682d247284fd}" ma:internalName="TaxCatchAll" ma:readOnly="false" ma:showField="CatchAllData" ma:web="59bb7149-415f-4d32-9240-8c8adac475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e888aa6a-64bf-47f0-bb76-682d247284fd}" ma:internalName="TaxCatchAllLabel" ma:readOnly="true" ma:showField="CatchAllDataLabel" ma:web="59bb7149-415f-4d32-9240-8c8adac475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322D2A-C8B0-4709-931A-87E3E5CB96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A368A1-538E-4E5B-A25A-76F0BC48C9A7}">
  <ds:schemaRefs>
    <ds:schemaRef ds:uri="http://schemas.microsoft.com/office/2006/metadata/properties"/>
    <ds:schemaRef ds:uri="http://schemas.microsoft.com/office/infopath/2007/PartnerControls"/>
    <ds:schemaRef ds:uri="4bedc025-4c35-4331-83d0-07b2d7444e96"/>
    <ds:schemaRef ds:uri="59bb7149-415f-4d32-9240-8c8adac475b9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C3DCEA3-8A0D-4586-94A2-3D99864FD2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bb7149-415f-4d32-9240-8c8adac475b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2747</TotalTime>
  <Words>426</Words>
  <Application>Microsoft Macintosh PowerPoint</Application>
  <PresentationFormat>Custom</PresentationFormat>
  <Paragraphs>57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Community</vt:lpstr>
      <vt:lpstr>Community Light</vt:lpstr>
      <vt:lpstr>LKN Sans</vt:lpstr>
      <vt:lpstr>LKN Sans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Kannappan</dc:creator>
  <cp:lastModifiedBy>Kevin Kannappan</cp:lastModifiedBy>
  <cp:revision>31</cp:revision>
  <cp:lastPrinted>2019-03-04T21:05:23Z</cp:lastPrinted>
  <dcterms:created xsi:type="dcterms:W3CDTF">2020-01-28T22:31:37Z</dcterms:created>
  <dcterms:modified xsi:type="dcterms:W3CDTF">2020-01-30T20:18:43Z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0x010100D120BCAB66DB0548915CF546477D22600097A61C50EEB9C143B1F4F187452986F9</vt:lpwstr>
  </property>
  <property fmtid="{D5CDD505-2E9C-101B-9397-08002B2CF9AE}" pid="3" name="LIAssetType">
    <vt:lpwstr/>
  </property>
  <property fmtid="{D5CDD505-2E9C-101B-9397-08002B2CF9AE}" pid="4" name="LITagsFlat">
    <vt:lpwstr/>
  </property>
</Properties>
</file>